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62" r:id="rId5"/>
  </p:sldIdLst>
  <p:sldSz cx="7315200" cy="9144000"/>
  <p:notesSz cx="7010400" cy="9296400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A9FF"/>
    <a:srgbClr val="B5F64F"/>
    <a:srgbClr val="FFC806"/>
    <a:srgbClr val="C61A11"/>
    <a:srgbClr val="062FE4"/>
    <a:srgbClr val="9FFA0F"/>
    <a:srgbClr val="010D1B"/>
    <a:srgbClr val="FF0000"/>
    <a:srgbClr val="FFFF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459F9-6A2C-4D1D-850B-D5BB7E3E9E05}" v="2" dt="2019-08-29T19:30:24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22"/>
  </p:normalViewPr>
  <p:slideViewPr>
    <p:cSldViewPr snapToGrid="0">
      <p:cViewPr varScale="1">
        <p:scale>
          <a:sx n="86" d="100"/>
          <a:sy n="86" d="100"/>
        </p:scale>
        <p:origin x="28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3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AMANN" userId="c6ef77b6-6891-43ae-891e-10ac3756ae71" providerId="ADAL" clId="{C6A459F9-6A2C-4D1D-850B-D5BB7E3E9E05}"/>
    <pc:docChg chg="undo custSel delSld modSld">
      <pc:chgData name="SARAH HAMANN" userId="c6ef77b6-6891-43ae-891e-10ac3756ae71" providerId="ADAL" clId="{C6A459F9-6A2C-4D1D-850B-D5BB7E3E9E05}" dt="2019-09-05T22:10:03.860" v="22" actId="2696"/>
      <pc:docMkLst>
        <pc:docMk/>
      </pc:docMkLst>
      <pc:sldChg chg="del">
        <pc:chgData name="SARAH HAMANN" userId="c6ef77b6-6891-43ae-891e-10ac3756ae71" providerId="ADAL" clId="{C6A459F9-6A2C-4D1D-850B-D5BB7E3E9E05}" dt="2019-09-05T22:09:57.906" v="13" actId="2696"/>
        <pc:sldMkLst>
          <pc:docMk/>
          <pc:sldMk cId="2773981916" sldId="260"/>
        </pc:sldMkLst>
      </pc:sldChg>
      <pc:sldChg chg="addSp delSp modSp">
        <pc:chgData name="SARAH HAMANN" userId="c6ef77b6-6891-43ae-891e-10ac3756ae71" providerId="ADAL" clId="{C6A459F9-6A2C-4D1D-850B-D5BB7E3E9E05}" dt="2019-08-29T19:30:31.671" v="9" actId="14100"/>
        <pc:sldMkLst>
          <pc:docMk/>
          <pc:sldMk cId="1342258096" sldId="262"/>
        </pc:sldMkLst>
        <pc:picChg chg="add del mod">
          <ac:chgData name="SARAH HAMANN" userId="c6ef77b6-6891-43ae-891e-10ac3756ae71" providerId="ADAL" clId="{C6A459F9-6A2C-4D1D-850B-D5BB7E3E9E05}" dt="2019-08-29T19:29:57.759" v="7" actId="14100"/>
          <ac:picMkLst>
            <pc:docMk/>
            <pc:sldMk cId="1342258096" sldId="262"/>
            <ac:picMk id="32" creationId="{4DB91A11-2B2C-4743-BB7F-61368ABCD623}"/>
          </ac:picMkLst>
        </pc:picChg>
        <pc:picChg chg="mod">
          <ac:chgData name="SARAH HAMANN" userId="c6ef77b6-6891-43ae-891e-10ac3756ae71" providerId="ADAL" clId="{C6A459F9-6A2C-4D1D-850B-D5BB7E3E9E05}" dt="2019-08-29T19:30:31.671" v="9" actId="14100"/>
          <ac:picMkLst>
            <pc:docMk/>
            <pc:sldMk cId="1342258096" sldId="262"/>
            <ac:picMk id="34" creationId="{4928A53F-B5FA-7842-B83D-50F6D2870169}"/>
          </ac:picMkLst>
        </pc:picChg>
      </pc:sldChg>
      <pc:sldChg chg="del">
        <pc:chgData name="SARAH HAMANN" userId="c6ef77b6-6891-43ae-891e-10ac3756ae71" providerId="ADAL" clId="{C6A459F9-6A2C-4D1D-850B-D5BB7E3E9E05}" dt="2019-09-05T22:10:02.841" v="21" actId="2696"/>
        <pc:sldMkLst>
          <pc:docMk/>
          <pc:sldMk cId="1052521135" sldId="266"/>
        </pc:sldMkLst>
      </pc:sldChg>
      <pc:sldChg chg="del">
        <pc:chgData name="SARAH HAMANN" userId="c6ef77b6-6891-43ae-891e-10ac3756ae71" providerId="ADAL" clId="{C6A459F9-6A2C-4D1D-850B-D5BB7E3E9E05}" dt="2019-09-05T22:09:56.054" v="11" actId="2696"/>
        <pc:sldMkLst>
          <pc:docMk/>
          <pc:sldMk cId="3242497977" sldId="267"/>
        </pc:sldMkLst>
      </pc:sldChg>
      <pc:sldChg chg="del">
        <pc:chgData name="SARAH HAMANN" userId="c6ef77b6-6891-43ae-891e-10ac3756ae71" providerId="ADAL" clId="{C6A459F9-6A2C-4D1D-850B-D5BB7E3E9E05}" dt="2019-09-05T22:09:56.788" v="12" actId="2696"/>
        <pc:sldMkLst>
          <pc:docMk/>
          <pc:sldMk cId="1875260674" sldId="268"/>
        </pc:sldMkLst>
      </pc:sldChg>
      <pc:sldChg chg="del">
        <pc:chgData name="SARAH HAMANN" userId="c6ef77b6-6891-43ae-891e-10ac3756ae71" providerId="ADAL" clId="{C6A459F9-6A2C-4D1D-850B-D5BB7E3E9E05}" dt="2019-09-05T22:10:03.860" v="22" actId="2696"/>
        <pc:sldMkLst>
          <pc:docMk/>
          <pc:sldMk cId="381956712" sldId="271"/>
        </pc:sldMkLst>
      </pc:sldChg>
      <pc:sldChg chg="del">
        <pc:chgData name="SARAH HAMANN" userId="c6ef77b6-6891-43ae-891e-10ac3756ae71" providerId="ADAL" clId="{C6A459F9-6A2C-4D1D-850B-D5BB7E3E9E05}" dt="2019-09-05T22:09:58.633" v="14" actId="2696"/>
        <pc:sldMkLst>
          <pc:docMk/>
          <pc:sldMk cId="971071910" sldId="323"/>
        </pc:sldMkLst>
      </pc:sldChg>
      <pc:sldChg chg="del">
        <pc:chgData name="SARAH HAMANN" userId="c6ef77b6-6891-43ae-891e-10ac3756ae71" providerId="ADAL" clId="{C6A459F9-6A2C-4D1D-850B-D5BB7E3E9E05}" dt="2019-09-05T22:09:59.273" v="15" actId="2696"/>
        <pc:sldMkLst>
          <pc:docMk/>
          <pc:sldMk cId="1665343943" sldId="324"/>
        </pc:sldMkLst>
      </pc:sldChg>
      <pc:sldChg chg="del">
        <pc:chgData name="SARAH HAMANN" userId="c6ef77b6-6891-43ae-891e-10ac3756ae71" providerId="ADAL" clId="{C6A459F9-6A2C-4D1D-850B-D5BB7E3E9E05}" dt="2019-09-05T22:09:55.088" v="10" actId="2696"/>
        <pc:sldMkLst>
          <pc:docMk/>
          <pc:sldMk cId="2715148095" sldId="325"/>
        </pc:sldMkLst>
      </pc:sldChg>
      <pc:sldChg chg="del">
        <pc:chgData name="SARAH HAMANN" userId="c6ef77b6-6891-43ae-891e-10ac3756ae71" providerId="ADAL" clId="{C6A459F9-6A2C-4D1D-850B-D5BB7E3E9E05}" dt="2019-09-05T22:09:59.918" v="16" actId="2696"/>
        <pc:sldMkLst>
          <pc:docMk/>
          <pc:sldMk cId="36820427" sldId="327"/>
        </pc:sldMkLst>
      </pc:sldChg>
      <pc:sldChg chg="del">
        <pc:chgData name="SARAH HAMANN" userId="c6ef77b6-6891-43ae-891e-10ac3756ae71" providerId="ADAL" clId="{C6A459F9-6A2C-4D1D-850B-D5BB7E3E9E05}" dt="2019-09-05T22:10:00.487" v="17" actId="2696"/>
        <pc:sldMkLst>
          <pc:docMk/>
          <pc:sldMk cId="2169415411" sldId="328"/>
        </pc:sldMkLst>
      </pc:sldChg>
      <pc:sldChg chg="del">
        <pc:chgData name="SARAH HAMANN" userId="c6ef77b6-6891-43ae-891e-10ac3756ae71" providerId="ADAL" clId="{C6A459F9-6A2C-4D1D-850B-D5BB7E3E9E05}" dt="2019-09-05T22:10:01.098" v="18" actId="2696"/>
        <pc:sldMkLst>
          <pc:docMk/>
          <pc:sldMk cId="1708169075" sldId="329"/>
        </pc:sldMkLst>
      </pc:sldChg>
      <pc:sldChg chg="del">
        <pc:chgData name="SARAH HAMANN" userId="c6ef77b6-6891-43ae-891e-10ac3756ae71" providerId="ADAL" clId="{C6A459F9-6A2C-4D1D-850B-D5BB7E3E9E05}" dt="2019-09-05T22:10:01.826" v="19" actId="2696"/>
        <pc:sldMkLst>
          <pc:docMk/>
          <pc:sldMk cId="789106191" sldId="330"/>
        </pc:sldMkLst>
      </pc:sldChg>
      <pc:sldMasterChg chg="delSldLayout">
        <pc:chgData name="SARAH HAMANN" userId="c6ef77b6-6891-43ae-891e-10ac3756ae71" providerId="ADAL" clId="{C6A459F9-6A2C-4D1D-850B-D5BB7E3E9E05}" dt="2019-09-05T22:10:01.831" v="20" actId="2696"/>
        <pc:sldMasterMkLst>
          <pc:docMk/>
          <pc:sldMasterMk cId="1935932662" sldId="2147483696"/>
        </pc:sldMasterMkLst>
        <pc:sldLayoutChg chg="del">
          <pc:chgData name="SARAH HAMANN" userId="c6ef77b6-6891-43ae-891e-10ac3756ae71" providerId="ADAL" clId="{C6A459F9-6A2C-4D1D-850B-D5BB7E3E9E05}" dt="2019-09-05T22:10:01.831" v="20" actId="2696"/>
          <pc:sldLayoutMkLst>
            <pc:docMk/>
            <pc:sldMasterMk cId="1935932662" sldId="2147483696"/>
            <pc:sldLayoutMk cId="1414427197" sldId="214748370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6BA0C5CC-FC35-3346-8695-3CB01A347655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1075" y="1162050"/>
            <a:ext cx="25082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3" y="4473716"/>
            <a:ext cx="5609574" cy="3661028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76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DC2A10C1-C40A-6A4C-9388-5EC38A23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6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2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8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7349488-8E62-BA41-ABC2-9AAF0C48B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128" y="8911526"/>
            <a:ext cx="1028562" cy="29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5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0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0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3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0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1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0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3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3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91440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C53CBCB7-3D25-9542-9C65-E2C6EA1C6A53}"/>
              </a:ext>
            </a:extLst>
          </p:cNvPr>
          <p:cNvSpPr txBox="1"/>
          <p:nvPr/>
        </p:nvSpPr>
        <p:spPr>
          <a:xfrm>
            <a:off x="1642821" y="2825042"/>
            <a:ext cx="3657600" cy="138499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KG A Teeny Tiny Font" pitchFamily="2" charset="77"/>
                <a:ea typeface="LLElementary2" panose="02000603000000000000" pitchFamily="2" charset="0"/>
              </a:rPr>
              <a:t>Hi! My Name is  Sarah Hamann! I live in Fowlerville with my wonderful husband, Duane and my 4 children.  My oldest daughter, Rose, is 19 and attends Kendall College of Art and Design in Grand Rapids.  My son, Patrick, is 16 and a junior at Stevenson High School.  My identical twin 15 year old  daughters, Maria and Maureen, are in 10</a:t>
            </a:r>
            <a:r>
              <a:rPr lang="en-US" sz="1050" baseline="30000" dirty="0">
                <a:latin typeface="KG A Teeny Tiny Font" pitchFamily="2" charset="77"/>
                <a:ea typeface="LLElementary2" panose="02000603000000000000" pitchFamily="2" charset="0"/>
              </a:rPr>
              <a:t>th</a:t>
            </a:r>
            <a:r>
              <a:rPr lang="en-US" sz="1050" dirty="0">
                <a:latin typeface="KG A Teeny Tiny Font" pitchFamily="2" charset="77"/>
                <a:ea typeface="LLElementary2" panose="02000603000000000000" pitchFamily="2" charset="0"/>
              </a:rPr>
              <a:t> grade at Stevenson also.  This is my 30</a:t>
            </a:r>
            <a:r>
              <a:rPr lang="en-US" sz="1050" baseline="30000" dirty="0">
                <a:latin typeface="KG A Teeny Tiny Font" pitchFamily="2" charset="77"/>
                <a:ea typeface="LLElementary2" panose="02000603000000000000" pitchFamily="2" charset="0"/>
              </a:rPr>
              <a:t>th</a:t>
            </a:r>
            <a:r>
              <a:rPr lang="en-US" sz="1050" dirty="0">
                <a:latin typeface="KG A Teeny Tiny Font" pitchFamily="2" charset="77"/>
                <a:ea typeface="LLElementary2" panose="02000603000000000000" pitchFamily="2" charset="0"/>
              </a:rPr>
              <a:t> year of teaching and I am excited to make this my best year yet!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3B0B361-5220-BB4C-AB10-2F74533A98E9}"/>
              </a:ext>
            </a:extLst>
          </p:cNvPr>
          <p:cNvSpPr txBox="1"/>
          <p:nvPr/>
        </p:nvSpPr>
        <p:spPr>
          <a:xfrm>
            <a:off x="1481332" y="6285029"/>
            <a:ext cx="3148185" cy="90024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KG A Teeny Tiny Font" pitchFamily="2" charset="77"/>
                <a:ea typeface="LLElementary2" panose="02000603000000000000" pitchFamily="2" charset="0"/>
              </a:rPr>
              <a:t>In May of 1989, I graduated with my Elementary Education degree from the University of Michigan.  After teaching for 6 years, I received my Masters Degree in Special Education, with a focus in Learning Disabilities also from the U of M.  </a:t>
            </a:r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4DB91A11-2B2C-4743-BB7F-61368ABCD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132" y="6141017"/>
            <a:ext cx="1197591" cy="132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0B9A18D-49A1-294A-99C7-A5CBE1152EF5}"/>
              </a:ext>
            </a:extLst>
          </p:cNvPr>
          <p:cNvSpPr txBox="1"/>
          <p:nvPr/>
        </p:nvSpPr>
        <p:spPr>
          <a:xfrm>
            <a:off x="215132" y="4513808"/>
            <a:ext cx="2907602" cy="1323439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KG A Teeny Tiny Font" pitchFamily="2" charset="77"/>
                <a:ea typeface="LLElementary2" panose="02000603000000000000" pitchFamily="2" charset="0"/>
              </a:rPr>
              <a:t>I spent the majority of my school years  in Dearborn and graduated from Dearborn High School, Class of ‘85!  I did live in Salisbury, Maryland where I went to school for kindergarten and 1</a:t>
            </a:r>
            <a:r>
              <a:rPr lang="en-US" sz="1000" baseline="30000" dirty="0">
                <a:latin typeface="KG A Teeny Tiny Font" pitchFamily="2" charset="77"/>
                <a:ea typeface="LLElementary2" panose="02000603000000000000" pitchFamily="2" charset="0"/>
              </a:rPr>
              <a:t>st</a:t>
            </a:r>
            <a:r>
              <a:rPr lang="en-US" sz="1000" dirty="0">
                <a:latin typeface="KG A Teeny Tiny Font" pitchFamily="2" charset="77"/>
                <a:ea typeface="LLElementary2" panose="02000603000000000000" pitchFamily="2" charset="0"/>
              </a:rPr>
              <a:t> grade.  As a child, much of my time was spent at the dance studio taking ballet from my mother, as well as tap and jazz.  I was also on track and swim teams for many years.</a:t>
            </a:r>
          </a:p>
        </p:txBody>
      </p:sp>
      <p:pic>
        <p:nvPicPr>
          <p:cNvPr id="34" name="Picture 4">
            <a:extLst>
              <a:ext uri="{FF2B5EF4-FFF2-40B4-BE49-F238E27FC236}">
                <a16:creationId xmlns:a16="http://schemas.microsoft.com/office/drawing/2014/main" id="{4928A53F-B5FA-7842-B83D-50F6D2870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7524" y="4324249"/>
            <a:ext cx="1101719" cy="131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FCA4DE4-EAD1-5A42-8D3A-26D330FA6657}"/>
              </a:ext>
            </a:extLst>
          </p:cNvPr>
          <p:cNvSpPr txBox="1"/>
          <p:nvPr/>
        </p:nvSpPr>
        <p:spPr>
          <a:xfrm>
            <a:off x="109819" y="8216759"/>
            <a:ext cx="2918508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KG A Teeny Tiny Font" pitchFamily="2" charset="77"/>
                <a:ea typeface="LLElementary2" panose="02000603000000000000" pitchFamily="2" charset="0"/>
              </a:rPr>
              <a:t>Email</a:t>
            </a:r>
            <a:r>
              <a:rPr lang="en-US" sz="900" dirty="0">
                <a:latin typeface="KG A Teeny Tiny Font" pitchFamily="2" charset="77"/>
                <a:ea typeface="LLElementary2" panose="02000603000000000000" pitchFamily="2" charset="0"/>
              </a:rPr>
              <a:t>: shamann@livoniapublicschools.org</a:t>
            </a:r>
          </a:p>
          <a:p>
            <a:r>
              <a:rPr lang="en-US" sz="900" b="1" dirty="0">
                <a:latin typeface="KG A Teeny Tiny Font" pitchFamily="2" charset="77"/>
                <a:ea typeface="LLElementary2" panose="02000603000000000000" pitchFamily="2" charset="0"/>
              </a:rPr>
              <a:t>School</a:t>
            </a:r>
            <a:r>
              <a:rPr lang="en-US" sz="900" dirty="0">
                <a:latin typeface="KG A Teeny Tiny Font" pitchFamily="2" charset="77"/>
                <a:ea typeface="LLElementary2" panose="02000603000000000000" pitchFamily="2" charset="0"/>
              </a:rPr>
              <a:t> </a:t>
            </a:r>
            <a:r>
              <a:rPr lang="en-US" sz="900" b="1" dirty="0">
                <a:latin typeface="KG A Teeny Tiny Font" pitchFamily="2" charset="77"/>
                <a:ea typeface="LLElementary2" panose="02000603000000000000" pitchFamily="2" charset="0"/>
              </a:rPr>
              <a:t>Phone</a:t>
            </a:r>
            <a:r>
              <a:rPr lang="en-US" sz="900" dirty="0">
                <a:latin typeface="KG A Teeny Tiny Font" pitchFamily="2" charset="77"/>
                <a:ea typeface="LLElementary2" panose="02000603000000000000" pitchFamily="2" charset="0"/>
              </a:rPr>
              <a:t> </a:t>
            </a:r>
            <a:r>
              <a:rPr lang="en-US" sz="900" b="1" dirty="0">
                <a:latin typeface="KG A Teeny Tiny Font" pitchFamily="2" charset="77"/>
                <a:ea typeface="LLElementary2" panose="02000603000000000000" pitchFamily="2" charset="0"/>
              </a:rPr>
              <a:t>Number</a:t>
            </a:r>
            <a:r>
              <a:rPr lang="en-US" sz="900" dirty="0">
                <a:latin typeface="KG A Teeny Tiny Font" pitchFamily="2" charset="77"/>
                <a:ea typeface="LLElementary2" panose="02000603000000000000" pitchFamily="2" charset="0"/>
              </a:rPr>
              <a:t>: (734</a:t>
            </a:r>
            <a:r>
              <a:rPr lang="en-US" sz="900">
                <a:latin typeface="KG A Teeny Tiny Font" pitchFamily="2" charset="77"/>
                <a:ea typeface="LLElementary2" panose="02000603000000000000" pitchFamily="2" charset="0"/>
              </a:rPr>
              <a:t>) 744-2795</a:t>
            </a:r>
            <a:endParaRPr lang="en-US" sz="900" dirty="0">
              <a:latin typeface="KG A Teeny Tiny Font" pitchFamily="2" charset="77"/>
              <a:ea typeface="LLElementary2" panose="02000603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CE77A64-621A-3243-B7DA-72CA9934C2EC}"/>
              </a:ext>
            </a:extLst>
          </p:cNvPr>
          <p:cNvSpPr txBox="1"/>
          <p:nvPr/>
        </p:nvSpPr>
        <p:spPr>
          <a:xfrm>
            <a:off x="4822051" y="5737128"/>
            <a:ext cx="2323600" cy="263149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Food: Salad (Especially from Panera)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Movie: Wonder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Book: The Lord of the Rings series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Color: Red and certain shades of blue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Drink: Panera Hazelnut Coffee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Season: Fall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Sports: Baseball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Fast Food: Panera (Well, it’s not exactly fast food. </a:t>
            </a:r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  <a:sym typeface="Wingdings" panose="05000000000000000000" pitchFamily="2" charset="2"/>
              </a:rPr>
              <a:t>)</a:t>
            </a:r>
            <a:endParaRPr lang="en-US" sz="1100" dirty="0">
              <a:latin typeface="KG A Teeny Tiny Font" pitchFamily="2" charset="77"/>
              <a:ea typeface="LLElementary2" panose="02000603000000000000" pitchFamily="2" charset="0"/>
            </a:endParaRP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Music:  70’s, 80’s and Elvis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Store: Target and Costco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Dessert: Tiramisu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Candy: Twizzlers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Restaurant: Bravo! And…Panera</a:t>
            </a:r>
          </a:p>
          <a:p>
            <a:r>
              <a:rPr lang="en-US" sz="1100" dirty="0">
                <a:latin typeface="KG A Teeny Tiny Font" pitchFamily="2" charset="77"/>
                <a:ea typeface="LLElementary2" panose="02000603000000000000" pitchFamily="2" charset="0"/>
              </a:rPr>
              <a:t>Flower: Rose</a:t>
            </a:r>
          </a:p>
        </p:txBody>
      </p:sp>
      <p:pic>
        <p:nvPicPr>
          <p:cNvPr id="37" name="Picture 8" descr="http://openclipart.org/image/800px/svg_to_png/174008/contact2.png">
            <a:extLst>
              <a:ext uri="{FF2B5EF4-FFF2-40B4-BE49-F238E27FC236}">
                <a16:creationId xmlns:a16="http://schemas.microsoft.com/office/drawing/2014/main" id="{58599709-A334-474E-B4DF-6C814285C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425" y="7826411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F4925AF4-4C38-9945-8D37-A19434E557C9}"/>
              </a:ext>
            </a:extLst>
          </p:cNvPr>
          <p:cNvSpPr/>
          <p:nvPr/>
        </p:nvSpPr>
        <p:spPr>
          <a:xfrm>
            <a:off x="1670867" y="2209389"/>
            <a:ext cx="3663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tx1"/>
                  </a:solidFill>
                </a:ln>
                <a:solidFill>
                  <a:srgbClr val="4CA7F8"/>
                </a:solidFill>
                <a:effectLst>
                  <a:glow rad="63500">
                    <a:srgbClr val="B5F64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daBoom BB" panose="020B0603050302020204" pitchFamily="34" charset="0"/>
              </a:rPr>
              <a:t>The basics!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2DDDC46-2C9F-244E-A13E-176C98A13F1E}"/>
              </a:ext>
            </a:extLst>
          </p:cNvPr>
          <p:cNvSpPr/>
          <p:nvPr/>
        </p:nvSpPr>
        <p:spPr>
          <a:xfrm>
            <a:off x="215132" y="3919034"/>
            <a:ext cx="2813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tx1"/>
                  </a:solidFill>
                </a:ln>
                <a:solidFill>
                  <a:srgbClr val="4CA7F8"/>
                </a:solidFill>
                <a:effectLst>
                  <a:glow rad="101600">
                    <a:srgbClr val="B4F75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daBoom BB" panose="020B0603050302020204" pitchFamily="34" charset="0"/>
              </a:rPr>
              <a:t>My childhood!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9B76B9-6C14-A44A-A498-5F52CAD689E7}"/>
              </a:ext>
            </a:extLst>
          </p:cNvPr>
          <p:cNvSpPr/>
          <p:nvPr/>
        </p:nvSpPr>
        <p:spPr>
          <a:xfrm>
            <a:off x="4698124" y="5113972"/>
            <a:ext cx="25705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tx1"/>
                  </a:solidFill>
                </a:ln>
                <a:solidFill>
                  <a:srgbClr val="4CA7F8"/>
                </a:solidFill>
                <a:effectLst>
                  <a:glow rad="101600">
                    <a:srgbClr val="B4F75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daBoom BB" panose="020B0603050302020204" pitchFamily="34" charset="0"/>
              </a:rPr>
              <a:t>My Favorites!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45B2091-B7D7-F74E-8335-97774C62C1C0}"/>
              </a:ext>
            </a:extLst>
          </p:cNvPr>
          <p:cNvSpPr/>
          <p:nvPr/>
        </p:nvSpPr>
        <p:spPr>
          <a:xfrm>
            <a:off x="1481331" y="5704369"/>
            <a:ext cx="3148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tx1"/>
                  </a:solidFill>
                </a:ln>
                <a:solidFill>
                  <a:srgbClr val="4CA7F8"/>
                </a:solidFill>
                <a:effectLst>
                  <a:glow rad="101600">
                    <a:srgbClr val="B4F75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daBoom BB" panose="020B0603050302020204" pitchFamily="34" charset="0"/>
              </a:rPr>
              <a:t>My education!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A076DA6-530D-1B4E-A1B8-75BA70635763}"/>
              </a:ext>
            </a:extLst>
          </p:cNvPr>
          <p:cNvSpPr/>
          <p:nvPr/>
        </p:nvSpPr>
        <p:spPr>
          <a:xfrm>
            <a:off x="372584" y="7599540"/>
            <a:ext cx="2157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tx1"/>
                  </a:solidFill>
                </a:ln>
                <a:solidFill>
                  <a:srgbClr val="4CA7F8"/>
                </a:solidFill>
                <a:effectLst>
                  <a:glow rad="101600">
                    <a:srgbClr val="B4F750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daBoom BB" panose="020B0603050302020204" pitchFamily="34" charset="0"/>
              </a:rPr>
              <a:t>Contact me!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DC131620-1B9B-5641-BE2C-951F866FE2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33" y="2042930"/>
            <a:ext cx="1266198" cy="1762559"/>
          </a:xfrm>
          <a:prstGeom prst="ellipse">
            <a:avLst/>
          </a:prstGeom>
          <a:ln w="38100" cap="rnd">
            <a:solidFill>
              <a:srgbClr val="333333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342258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BA764F331B464EBE0324781352F1F5" ma:contentTypeVersion="13" ma:contentTypeDescription="Create a new document." ma:contentTypeScope="" ma:versionID="0b610e86335b96426d52bd99cd6deb03">
  <xsd:schema xmlns:xsd="http://www.w3.org/2001/XMLSchema" xmlns:xs="http://www.w3.org/2001/XMLSchema" xmlns:p="http://schemas.microsoft.com/office/2006/metadata/properties" xmlns:ns3="e227c716-5b49-4bf7-833c-662f83ff13bb" xmlns:ns4="8cd2c82f-f1e3-40ba-b446-60c476af19eb" targetNamespace="http://schemas.microsoft.com/office/2006/metadata/properties" ma:root="true" ma:fieldsID="40c573130f6102858d4211ea6a132271" ns3:_="" ns4:_="">
    <xsd:import namespace="e227c716-5b49-4bf7-833c-662f83ff13bb"/>
    <xsd:import namespace="8cd2c82f-f1e3-40ba-b446-60c476af19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7c716-5b49-4bf7-833c-662f83ff1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d2c82f-f1e3-40ba-b446-60c476af19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BDBE39-4846-4C54-AB62-95D68C831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7c716-5b49-4bf7-833c-662f83ff13bb"/>
    <ds:schemaRef ds:uri="8cd2c82f-f1e3-40ba-b446-60c476af19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567B3-6470-4FF4-B0BD-CDA316E887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58D3A7-D194-4842-BB73-14053D799C8D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8cd2c82f-f1e3-40ba-b446-60c476af19eb"/>
    <ds:schemaRef ds:uri="e227c716-5b49-4bf7-833c-662f83ff13b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333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BadaBoom BB</vt:lpstr>
      <vt:lpstr>Calibri</vt:lpstr>
      <vt:lpstr>Calibri Light</vt:lpstr>
      <vt:lpstr>KG A Teeny Tiny Font</vt:lpstr>
      <vt:lpstr>LLElementary2</vt:lpstr>
      <vt:lpstr>Wingdings</vt:lpstr>
      <vt:lpstr>Office Theme</vt:lpstr>
      <vt:lpstr>PowerPoint Presentation</vt:lpstr>
    </vt:vector>
  </TitlesOfParts>
  <Manager/>
  <Company>Toshiba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Kristi DeRoche</dc:creator>
  <cp:keywords/>
  <dc:description/>
  <cp:lastModifiedBy>SARAH HAMANN</cp:lastModifiedBy>
  <cp:revision>43</cp:revision>
  <cp:lastPrinted>2019-08-29T18:44:22Z</cp:lastPrinted>
  <dcterms:created xsi:type="dcterms:W3CDTF">2014-08-04T18:27:05Z</dcterms:created>
  <dcterms:modified xsi:type="dcterms:W3CDTF">2019-09-05T22:10:05Z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0x01010052BA764F331B464EBE0324781352F1F5</vt:lpwstr>
  </property>
</Properties>
</file>